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36" d="100"/>
          <a:sy n="36" d="100"/>
        </p:scale>
        <p:origin x="1267" y="53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pPr rtl="0"/>
            <a:r>
              <a:rPr sz="15000" b="1" i="0" u="none" baseline="30000" lang="bg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Предстои Ви пътуване </a:t>
            </a:r>
            <a:br>
              <a:rPr sz="15000" b="1" baseline="30000" lang="bg">
                <a:solidFill>
                  <a:schemeClr val="bg1"/>
                </a:solidFill>
                <a:latin typeface="Verdana"/>
                <a:cs typeface="Verdana"/>
              </a:rPr>
            </a:br>
            <a:r>
              <a:rPr sz="15000" b="1" i="0" u="none" baseline="30000" lang="bg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извън ЕС?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5500" b="1" i="0" u="none" baseline="30000" lang="bg">
                <a:latin typeface="Verdana"/>
                <a:ea typeface="Verdana"/>
                <a:cs typeface="Verdana"/>
              </a:rPr>
              <a:t>Направете толкова снимки, колкото желаете, </a:t>
            </a:r>
            <a:br>
              <a:rPr sz="5500" b="1" baseline="30000" lang="bg">
                <a:latin typeface="Verdana"/>
                <a:cs typeface="Verdana"/>
              </a:rPr>
            </a:br>
            <a:r>
              <a:rPr sz="5500" b="1" i="0" u="none" baseline="30000" lang="bg">
                <a:latin typeface="Verdana"/>
                <a:ea typeface="Verdana"/>
                <a:cs typeface="Verdana"/>
              </a:rPr>
              <a:t>на любимите си растения 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bg">
                <a:latin typeface="Verdana"/>
                <a:ea typeface="Verdana"/>
                <a:cs typeface="Verdana"/>
              </a:rPr>
              <a:t>… но не ги вземайте у дома</a:t>
            </a:r>
            <a:br>
              <a:rPr sz="8800" b="1" baseline="30000" lang="bg">
                <a:latin typeface="Verdana"/>
                <a:cs typeface="Verdana"/>
              </a:rPr>
            </a:br>
            <a:r>
              <a:rPr sz="8800" b="1" i="0" u="none" baseline="30000" lang="bg">
                <a:latin typeface="Verdana"/>
                <a:ea typeface="Verdana"/>
                <a:cs typeface="Verdana"/>
              </a:rPr>
              <a:t>     със себе си.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bg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Ако ги вземете в багажа си, </a:t>
            </a:r>
            <a:br>
              <a:rPr sz="8800" b="1" baseline="30000" lang="bg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bg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може да разпространите нови вредители</a:t>
            </a:r>
            <a:br>
              <a:rPr sz="8800" b="1" baseline="30000" lang="bg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bg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/>
          </a:bodyPr>
          <a:lstStyle/>
          <a:p>
            <a:pPr rtl="0"/>
            <a:r>
              <a:rPr sz="8600" b="1" i="0" u="none" baseline="30000" lang="bg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ЗАПАЗЕТЕ ДОБРОТО СЪСТОЯНИЕ НА ПРИРОДАТА,</a:t>
            </a:r>
            <a:br>
              <a:rPr sz="8600" b="1" baseline="30000" lang="bg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600" b="0" i="0" u="none" baseline="30000" lang="bg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не внасяйте растения у дома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5" ma:contentTypeDescription="Create a new document." ma:contentTypeScope="" ma:versionID="445a8bc7f4745d558c9b7777d328e46f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7e4d4ebc3d1a17e15664f16c56026219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BE60F51-DF69-493B-A5E8-93E3A508A4F6}"/>
</file>

<file path=customXml/itemProps2.xml><?xml version="1.0" encoding="utf-8"?>
<ds:datastoreItem xmlns:ds="http://schemas.openxmlformats.org/officeDocument/2006/customXml" ds:itemID="{EE0CEF51-D7E3-4B52-9328-70965117E47C}"/>
</file>

<file path=customXml/itemProps3.xml><?xml version="1.0" encoding="utf-8"?>
<ds:datastoreItem xmlns:ds="http://schemas.openxmlformats.org/officeDocument/2006/customXml" ds:itemID="{9EA3F290-ABDA-427C-BBBC-C728C432670A}"/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53</Words>
  <Application>Microsoft Office PowerPoint</Application>
  <PresentationFormat>Niestandardowy</PresentationFormat>
  <Paragraphs>5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Thème Office</vt:lpstr>
      <vt:lpstr>Travelling  outside the EU?</vt:lpstr>
      <vt:lpstr>Prezentacja programu PowerPoint</vt:lpstr>
      <vt:lpstr>Prezentacja programu PowerPoint</vt:lpstr>
      <vt:lpstr>Prezentacja programu PowerPoint</vt:lpstr>
      <vt:lpstr>KEEP NATURE HEALTHY, don’t bring plants home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Paulina Miodyńska</cp:lastModifiedBy>
  <cp:revision>14</cp:revision>
  <dcterms:created xsi:type="dcterms:W3CDTF">2023-07-25T08:09:46Z</dcterms:created>
  <dcterms:modified xsi:type="dcterms:W3CDTF">2023-07-26T09:51:54Z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