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0" autoAdjust="0"/>
    <p:restoredTop sz="94660"/>
  </p:normalViewPr>
  <p:slideViewPr>
    <p:cSldViewPr snapToObjects="1" showGuides="1">
      <p:cViewPr varScale="1">
        <p:scale>
          <a:sx n="21" d="100"/>
          <a:sy n="21" d="100"/>
        </p:scale>
        <p:origin x="1776" y="125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" y="1410"/>
            <a:ext cx="13715999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1083874"/>
            <a:ext cx="13715997" cy="4064531"/>
          </a:xfrm>
        </p:spPr>
        <p:txBody>
          <a:bodyPr>
            <a:normAutofit/>
          </a:bodyPr>
          <a:lstStyle/>
          <a:p>
            <a:r>
              <a:rPr lang="bg" sz="10500" b="1" i="0" u="none" baseline="30000" dirty="0">
                <a:solidFill>
                  <a:srgbClr val="FFFFFF"/>
                </a:solidFill>
                <a:latin typeface="Roboto-bold"/>
                <a:ea typeface="Roboto-bold"/>
                <a:cs typeface="Roboto-bold"/>
              </a:rPr>
              <a:t>ЗАПАЗЕТЕ ДОБРОТО СЪСТОЯНИЕ НА ПРИРОДАТА,</a:t>
            </a:r>
            <a:br>
              <a:rPr lang="bg" sz="9600" b="1" baseline="30000" dirty="0">
                <a:solidFill>
                  <a:srgbClr val="FFFFFF"/>
                </a:solidFill>
                <a:latin typeface="Roboto-bold"/>
                <a:cs typeface="Roboto-bold"/>
              </a:rPr>
            </a:br>
            <a:r>
              <a:rPr lang="bg" sz="10000" b="0" i="0" u="none" baseline="30000" dirty="0">
                <a:solidFill>
                  <a:srgbClr val="FFFFFF"/>
                </a:solidFill>
                <a:latin typeface="Roboto-regular"/>
                <a:ea typeface="Roboto-regular"/>
                <a:cs typeface="Roboto-regular"/>
              </a:rPr>
              <a:t>не внасяйте растения у дома</a:t>
            </a:r>
            <a:endParaRPr lang="fr-FR" sz="10000" baseline="300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Roboto-regular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" y="20972231"/>
            <a:ext cx="13715997" cy="1508356"/>
          </a:xfrm>
          <a:prstGeom prst="rect">
            <a:avLst/>
          </a:prstGeom>
        </p:spPr>
        <p:txBody>
          <a:bodyPr vert="horz" lIns="147140" tIns="73566" rIns="147140" bIns="73566" rtlCol="0">
            <a:normAutofit fontScale="92500" lnSpcReduction="10000"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ru-RU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Предстои Ви пътуване извън ЕС? Снимайте любимите си растения, но не ги вземайте у дома със себе си. Предотвратете разпространението на нови вредители!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545C281-52E4-46AD-990C-7154E20D5FCC}"/>
</file>

<file path=customXml/itemProps2.xml><?xml version="1.0" encoding="utf-8"?>
<ds:datastoreItem xmlns:ds="http://schemas.openxmlformats.org/officeDocument/2006/customXml" ds:itemID="{2F59161D-533A-4C77-A655-EC95191DC5D1}"/>
</file>

<file path=customXml/itemProps3.xml><?xml version="1.0" encoding="utf-8"?>
<ds:datastoreItem xmlns:ds="http://schemas.openxmlformats.org/officeDocument/2006/customXml" ds:itemID="{5274754A-0968-4E89-B8C3-D1BA8C340DA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Niestandardowy</PresentationFormat>
  <Paragraphs>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7" baseType="lpstr">
      <vt:lpstr>Arial</vt:lpstr>
      <vt:lpstr>Calibri</vt:lpstr>
      <vt:lpstr>Roboto-bold</vt:lpstr>
      <vt:lpstr>Roboto-regular</vt:lpstr>
      <vt:lpstr>Verdana</vt:lpstr>
      <vt:lpstr>Thème Office</vt:lpstr>
      <vt:lpstr>ЗАПАЗЕТЕ ДОБРОТО СЪСТОЯНИЕ НА ПРИРОДАТА, не внасяйте растения у дома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Paulina Miodyńska</cp:lastModifiedBy>
  <cp:revision>15</cp:revision>
  <dcterms:created xsi:type="dcterms:W3CDTF">2023-07-20T13:19:27Z</dcterms:created>
  <dcterms:modified xsi:type="dcterms:W3CDTF">2023-07-25T12:33:36Z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