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>
        <p:scale>
          <a:sx n="25" d="100"/>
          <a:sy n="25" d="100"/>
        </p:scale>
        <p:origin x="2272" y="-564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10" Type="http://schemas.openxmlformats.org/officeDocument/2006/relationships/customXml" Target="../customXml/item3.xml"/><Relationship Id="rId4" Type="http://schemas.openxmlformats.org/officeDocument/2006/relationships/viewProps" Target="viewProps.xml"/><Relationship Id="rId9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ína Šramová (seesame.com)" userId="440e1a39-ce76-4a62-9e90-12e334ce345a" providerId="ADAL" clId="{33C532EF-C292-4529-96EE-AAFD5076B01B}"/>
    <pc:docChg chg="custSel modSld">
      <pc:chgData name="Karolína Šramová (seesame.com)" userId="440e1a39-ce76-4a62-9e90-12e334ce345a" providerId="ADAL" clId="{33C532EF-C292-4529-96EE-AAFD5076B01B}" dt="2023-07-25T13:13:47.683" v="3" actId="27636"/>
      <pc:docMkLst>
        <pc:docMk/>
      </pc:docMkLst>
      <pc:sldChg chg="modSp mod">
        <pc:chgData name="Karolína Šramová (seesame.com)" userId="440e1a39-ce76-4a62-9e90-12e334ce345a" providerId="ADAL" clId="{33C532EF-C292-4529-96EE-AAFD5076B01B}" dt="2023-07-25T13:13:47.683" v="3" actId="27636"/>
        <pc:sldMkLst>
          <pc:docMk/>
          <pc:sldMk cId="0" sldId="257"/>
        </pc:sldMkLst>
        <pc:spChg chg="mod">
          <ac:chgData name="Karolína Šramová (seesame.com)" userId="440e1a39-ce76-4a62-9e90-12e334ce345a" providerId="ADAL" clId="{33C532EF-C292-4529-96EE-AAFD5076B01B}" dt="2023-07-25T13:13:47.683" v="3" actId="27636"/>
          <ac:spMkLst>
            <pc:docMk/>
            <pc:sldMk cId="0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528292"/>
            <a:ext cx="13715997" cy="4320479"/>
          </a:xfrm>
        </p:spPr>
        <p:txBody>
          <a:bodyPr>
            <a:normAutofit/>
          </a:bodyPr>
          <a:lstStyle/>
          <a:p>
            <a:r>
              <a:rPr lang="fr-FR" sz="9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UDRŽUJTE PŘÍRODU ZDRAVOU,</a:t>
            </a:r>
            <a:br>
              <a:rPr lang="fr-FR" sz="9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95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ne</a:t>
            </a:r>
            <a:r>
              <a:rPr lang="sk-SK" sz="95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berte</a:t>
            </a:r>
            <a:r>
              <a:rPr lang="fr-FR" sz="95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si </a:t>
            </a:r>
            <a:r>
              <a:rPr lang="fr-FR" sz="95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rostliny</a:t>
            </a:r>
            <a:r>
              <a:rPr lang="fr-FR" sz="95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</a:t>
            </a:r>
            <a:r>
              <a:rPr lang="fr-FR" sz="95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domů</a:t>
            </a:r>
            <a:endParaRPr lang="fr-FR" sz="9500" baseline="300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Roboto-regular"/>
            </a:endParaRP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377280" y="20972231"/>
            <a:ext cx="13033448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925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Cestujete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mimo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EU?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Vyfoťte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si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své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oblíbené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rostliny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, ale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neberte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je s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sebou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domů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.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Zabraňte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šíření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nových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škůdců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a </a:t>
            </a:r>
            <a:r>
              <a:rPr kumimoji="0" lang="fr-FR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chorob</a:t>
            </a:r>
            <a:r>
              <a:rPr kumimoji="0" lang="fr-FR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4157F3-5B66-484B-80F7-3D44B507EE4D}"/>
</file>

<file path=customXml/itemProps2.xml><?xml version="1.0" encoding="utf-8"?>
<ds:datastoreItem xmlns:ds="http://schemas.openxmlformats.org/officeDocument/2006/customXml" ds:itemID="{56CD976A-87F6-47E3-9DEA-7BD0294681B4}"/>
</file>

<file path=customXml/itemProps3.xml><?xml version="1.0" encoding="utf-8"?>
<ds:datastoreItem xmlns:ds="http://schemas.openxmlformats.org/officeDocument/2006/customXml" ds:itemID="{D8F55BB7-E405-4CBD-A072-060CBA8B67E4}"/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34</Words>
  <Application>Microsoft Office PowerPoint</Application>
  <PresentationFormat>Vlastná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3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UDRŽUJTE PŘÍRODU ZDRAVOU, neberte si rostliny domů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Karolína Šramová (seesame.com)</cp:lastModifiedBy>
  <cp:revision>15</cp:revision>
  <dcterms:created xsi:type="dcterms:W3CDTF">2023-07-20T13:19:27Z</dcterms:created>
  <dcterms:modified xsi:type="dcterms:W3CDTF">2023-07-25T13:13:56Z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