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7" r:id="rId5"/>
  </p:sldIdLst>
  <p:sldSz cx="13716000" cy="13716000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247AB6-5C3B-A8E2-0EFF-2F2D7F3C5D92}" v="15" dt="2023-07-25T12:36:55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2" autoAdjust="0"/>
    <p:restoredTop sz="94660"/>
  </p:normalViewPr>
  <p:slideViewPr>
    <p:cSldViewPr snapToObjects="1" showGuides="1">
      <p:cViewPr varScale="1">
        <p:scale>
          <a:sx n="36" d="100"/>
          <a:sy n="36" d="100"/>
        </p:scale>
        <p:origin x="1267" y="53"/>
      </p:cViewPr>
      <p:guideLst>
        <p:guide orient="horz" pos="4320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CIA GOMEZ Matilde" userId="S::matilde.garciagomez@efsa.europa.eu::96969d40-d114-4dd7-8cc0-020fb0f1a19c" providerId="AD" clId="Web-{86247AB6-5C3B-A8E2-0EFF-2F2D7F3C5D92}"/>
    <pc:docChg chg="modSld">
      <pc:chgData name="GARCIA GOMEZ Matilde" userId="S::matilde.garciagomez@efsa.europa.eu::96969d40-d114-4dd7-8cc0-020fb0f1a19c" providerId="AD" clId="Web-{86247AB6-5C3B-A8E2-0EFF-2F2D7F3C5D92}" dt="2023-07-25T12:36:55.015" v="13" actId="14100"/>
      <pc:docMkLst>
        <pc:docMk/>
      </pc:docMkLst>
      <pc:sldChg chg="modSp">
        <pc:chgData name="GARCIA GOMEZ Matilde" userId="S::matilde.garciagomez@efsa.europa.eu::96969d40-d114-4dd7-8cc0-020fb0f1a19c" providerId="AD" clId="Web-{86247AB6-5C3B-A8E2-0EFF-2F2D7F3C5D92}" dt="2023-07-25T12:36:55.015" v="13" actId="14100"/>
        <pc:sldMkLst>
          <pc:docMk/>
          <pc:sldMk cId="0" sldId="257"/>
        </pc:sldMkLst>
        <pc:spChg chg="mod">
          <ac:chgData name="GARCIA GOMEZ Matilde" userId="S::matilde.garciagomez@efsa.europa.eu::96969d40-d114-4dd7-8cc0-020fb0f1a19c" providerId="AD" clId="Web-{86247AB6-5C3B-A8E2-0EFF-2F2D7F3C5D92}" dt="2023-07-25T12:36:55.015" v="13" actId="14100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5" y="4260853"/>
            <a:ext cx="11658601" cy="2940049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7772402"/>
            <a:ext cx="9601200" cy="35051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7" y="796929"/>
            <a:ext cx="2395535" cy="1697037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3" y="796929"/>
            <a:ext cx="6958013" cy="1697037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0" y="8813804"/>
            <a:ext cx="11658601" cy="2724152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0" y="5813429"/>
            <a:ext cx="11658601" cy="300037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2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4641856"/>
            <a:ext cx="4676775" cy="1312544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070230"/>
            <a:ext cx="6060283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1" y="4349751"/>
            <a:ext cx="6060283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0" y="3070230"/>
            <a:ext cx="6062661" cy="1279525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0" y="4349751"/>
            <a:ext cx="6062661" cy="7902575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546101"/>
            <a:ext cx="4512469" cy="232410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6" y="546102"/>
            <a:ext cx="7667625" cy="11706225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2" y="2870204"/>
            <a:ext cx="4512469" cy="938212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9601201"/>
            <a:ext cx="8229600" cy="113347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1225549"/>
            <a:ext cx="8229600" cy="8229600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0734678"/>
            <a:ext cx="8229600" cy="1609727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1" y="549277"/>
            <a:ext cx="12344401" cy="228600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1" y="3200404"/>
            <a:ext cx="12344401" cy="9051925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26/07/2023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12712702"/>
            <a:ext cx="4343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12712702"/>
            <a:ext cx="3200400" cy="73024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00"/>
            <a:ext cx="13715999" cy="137159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2344401" cy="2286001"/>
          </a:xfrm>
        </p:spPr>
        <p:txBody>
          <a:bodyPr>
            <a:normAutofit/>
          </a:bodyPr>
          <a:lstStyle/>
          <a:p>
            <a:pPr rtl="0"/>
            <a:r>
              <a:rPr sz="8600" b="1" i="0" u="none" baseline="30000" lang="cs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UDRŽUJTE PŘÍRODU ZDRAVOU,</a:t>
            </a:r>
            <a:br>
              <a:rPr sz="8600" b="1" baseline="30000" lang="cs">
                <a:solidFill>
                  <a:srgbClr val="FFFFFF"/>
                </a:solidFill>
                <a:latin typeface="Verdana"/>
                <a:cs typeface="Verdana"/>
              </a:rPr>
            </a:br>
            <a:r>
              <a:rPr sz="8600" b="0" i="0" u="none" baseline="30000" lang="cs">
                <a:solidFill>
                  <a:srgbClr val="FFFFFF"/>
                </a:solidFill>
                <a:latin typeface="Verdana"/>
                <a:ea typeface="Verdana"/>
                <a:cs typeface="Verdana"/>
              </a:rPr>
              <a:t>nevozte si domů rostliny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762000" y="11106472"/>
            <a:ext cx="11925300" cy="1272539"/>
          </a:xfrm>
          <a:prstGeom prst="rect">
            <a:avLst/>
          </a:prstGeom>
        </p:spPr>
        <p:txBody>
          <a:bodyPr vert="horz" lIns="147140" tIns="73566" rIns="147140" bIns="73566" rtlCol="0">
            <a:noAutofit/>
          </a:bodyPr>
          <a:lstStyle/>
          <a:p>
            <a:pPr marL="0" marR="0" lvl="0" indent="0" algn="ctr" defTabSz="735690" eaLnBrk="1" fontAlgn="auto" latinLnBrk="0" hangingPunct="1" rtl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sz="4300" strike="noStrike" kern="1200" cap="none" spc="0" normalizeH="0" b="0" i="0" u="none" baseline="30000" lang="cs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Cestujete mimo EU? Své oblíbené rostliny si klidně vyfoťte, ale zpátky domů si je nevozte.</a:t>
            </a:r>
          </a:p>
          <a:p>
            <a:pPr marL="0" marR="0" lvl="0" indent="0" algn="ctr" defTabSz="735690" eaLnBrk="1" fontAlgn="auto" latinLnBrk="0" hangingPunct="1" rtl="0">
              <a:lnSpc>
                <a:spcPct val="16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Arial"/>
              <a:buNone/>
              <a:tabLst/>
              <a:defRPr/>
            </a:pPr>
            <a:endParaRPr kumimoji="0" lang="cs" sz="43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Roboto-light"/>
              <a:ea typeface="+mn-ea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409CEA-D73A-4B4E-8EC3-1836B1F5FE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172C5A-0906-4BC7-86DC-7D6B3584C35F}">
  <ds:schemaRefs>
    <ds:schemaRef ds:uri="http://schemas.microsoft.com/office/2006/metadata/properties"/>
    <ds:schemaRef ds:uri="http://schemas.microsoft.com/office/infopath/2007/PartnerControls"/>
    <ds:schemaRef ds:uri="85a1b0b8-d8f3-4231-9410-7b54b719e9e5"/>
    <ds:schemaRef ds:uri="7111a519-8876-491d-8de4-efb46eaf868d"/>
  </ds:schemaRefs>
</ds:datastoreItem>
</file>

<file path=customXml/itemProps3.xml><?xml version="1.0" encoding="utf-8"?>
<ds:datastoreItem xmlns:ds="http://schemas.openxmlformats.org/officeDocument/2006/customXml" ds:itemID="{1214A39B-0F69-4E2C-A33F-F300E90D81A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Niestandardowy</PresentationFormat>
  <Paragraphs>2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6" baseType="lpstr">
      <vt:lpstr>Arial</vt:lpstr>
      <vt:lpstr>Calibri</vt:lpstr>
      <vt:lpstr>Roboto-light</vt:lpstr>
      <vt:lpstr>Verdana</vt:lpstr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Paulina Miodyńska</cp:lastModifiedBy>
  <cp:revision>17</cp:revision>
  <dcterms:created xsi:type="dcterms:W3CDTF">2023-07-21T12:44:25Z</dcterms:created>
  <dcterms:modified xsi:type="dcterms:W3CDTF">2023-07-26T09:51:23Z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  <property fmtid="{D5CDD505-2E9C-101B-9397-08002B2CF9AE}" pid="3" name="MediaServiceImageTags">
    <vt:lpwstr/>
  </property>
</Properties>
</file>