
<file path=[Content_Types].xml><?xml version="1.0" encoding="utf-8"?>
<Types xmlns="http://schemas.openxmlformats.org/package/2006/content-types">
  <Default Extension="jpeg" ContentType="image/jpeg"/>
  <Default Extension="pdf" ContentType="application/pd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13716000" cy="13716000"/>
  <p:notesSz cx="6858000" cy="9144000"/>
  <p:defaultTextStyle>
    <a:defPPr>
      <a:defRPr lang="fr-FR"/>
    </a:defPPr>
    <a:lvl1pPr marL="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569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1379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07073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2762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78451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1414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4983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85524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43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72" autoAdjust="0"/>
    <p:restoredTop sz="94660"/>
  </p:normalViewPr>
  <p:slideViewPr>
    <p:cSldViewPr snapToObjects="1" showGuides="1">
      <p:cViewPr varScale="1">
        <p:scale>
          <a:sx n="36" d="100"/>
          <a:sy n="36" d="100"/>
        </p:scale>
        <p:origin x="1267" y="53"/>
      </p:cViewPr>
      <p:guideLst>
        <p:guide orient="horz" pos="4320"/>
        <p:guide pos="43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28705" y="4260853"/>
            <a:ext cx="11658601" cy="2940049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057401" y="7772402"/>
            <a:ext cx="9601200" cy="35051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5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1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07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27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78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14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49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85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720017" y="796929"/>
            <a:ext cx="2395535" cy="16970376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33403" y="796929"/>
            <a:ext cx="6958013" cy="16970376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470" y="8813804"/>
            <a:ext cx="11658601" cy="2724152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83470" y="5813429"/>
            <a:ext cx="11658601" cy="3000375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569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1379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070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94276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6784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41414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514983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8855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33402" y="4641856"/>
            <a:ext cx="4676775" cy="1312544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438779" y="4641856"/>
            <a:ext cx="4676775" cy="1312544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549277"/>
            <a:ext cx="12344401" cy="2286001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1" y="3070230"/>
            <a:ext cx="6060283" cy="1279525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5690" indent="0">
              <a:buNone/>
              <a:defRPr sz="3200" b="1"/>
            </a:lvl2pPr>
            <a:lvl3pPr marL="1471379" indent="0">
              <a:buNone/>
              <a:defRPr sz="2900" b="1"/>
            </a:lvl3pPr>
            <a:lvl4pPr marL="2207073" indent="0">
              <a:buNone/>
              <a:defRPr sz="2500" b="1"/>
            </a:lvl4pPr>
            <a:lvl5pPr marL="2942762" indent="0">
              <a:buNone/>
              <a:defRPr sz="2500" b="1"/>
            </a:lvl5pPr>
            <a:lvl6pPr marL="3678451" indent="0">
              <a:buNone/>
              <a:defRPr sz="2500" b="1"/>
            </a:lvl6pPr>
            <a:lvl7pPr marL="4414140" indent="0">
              <a:buNone/>
              <a:defRPr sz="2500" b="1"/>
            </a:lvl7pPr>
            <a:lvl8pPr marL="5149830" indent="0">
              <a:buNone/>
              <a:defRPr sz="2500" b="1"/>
            </a:lvl8pPr>
            <a:lvl9pPr marL="5885524" indent="0">
              <a:buNone/>
              <a:defRPr sz="250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85801" y="4349751"/>
            <a:ext cx="6060283" cy="7902575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967540" y="3070230"/>
            <a:ext cx="6062661" cy="1279525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5690" indent="0">
              <a:buNone/>
              <a:defRPr sz="3200" b="1"/>
            </a:lvl2pPr>
            <a:lvl3pPr marL="1471379" indent="0">
              <a:buNone/>
              <a:defRPr sz="2900" b="1"/>
            </a:lvl3pPr>
            <a:lvl4pPr marL="2207073" indent="0">
              <a:buNone/>
              <a:defRPr sz="2500" b="1"/>
            </a:lvl4pPr>
            <a:lvl5pPr marL="2942762" indent="0">
              <a:buNone/>
              <a:defRPr sz="2500" b="1"/>
            </a:lvl5pPr>
            <a:lvl6pPr marL="3678451" indent="0">
              <a:buNone/>
              <a:defRPr sz="2500" b="1"/>
            </a:lvl6pPr>
            <a:lvl7pPr marL="4414140" indent="0">
              <a:buNone/>
              <a:defRPr sz="2500" b="1"/>
            </a:lvl7pPr>
            <a:lvl8pPr marL="5149830" indent="0">
              <a:buNone/>
              <a:defRPr sz="2500" b="1"/>
            </a:lvl8pPr>
            <a:lvl9pPr marL="5885524" indent="0">
              <a:buNone/>
              <a:defRPr sz="250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967540" y="4349751"/>
            <a:ext cx="6062661" cy="7902575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2" y="546101"/>
            <a:ext cx="4512469" cy="23241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62576" y="546102"/>
            <a:ext cx="7667625" cy="11706225"/>
          </a:xfrm>
        </p:spPr>
        <p:txBody>
          <a:bodyPr/>
          <a:lstStyle>
            <a:lvl1pPr>
              <a:defRPr sz="55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85802" y="2870204"/>
            <a:ext cx="4512469" cy="9382125"/>
          </a:xfrm>
        </p:spPr>
        <p:txBody>
          <a:bodyPr/>
          <a:lstStyle>
            <a:lvl1pPr marL="0" indent="0">
              <a:buNone/>
              <a:defRPr sz="2100"/>
            </a:lvl1pPr>
            <a:lvl2pPr marL="735690" indent="0">
              <a:buNone/>
              <a:defRPr sz="1700"/>
            </a:lvl2pPr>
            <a:lvl3pPr marL="1471379" indent="0">
              <a:buNone/>
              <a:defRPr sz="1700"/>
            </a:lvl3pPr>
            <a:lvl4pPr marL="2207073" indent="0">
              <a:buNone/>
              <a:defRPr sz="1300"/>
            </a:lvl4pPr>
            <a:lvl5pPr marL="2942762" indent="0">
              <a:buNone/>
              <a:defRPr sz="1300"/>
            </a:lvl5pPr>
            <a:lvl6pPr marL="3678451" indent="0">
              <a:buNone/>
              <a:defRPr sz="1300"/>
            </a:lvl6pPr>
            <a:lvl7pPr marL="4414140" indent="0">
              <a:buNone/>
              <a:defRPr sz="1300"/>
            </a:lvl7pPr>
            <a:lvl8pPr marL="5149830" indent="0">
              <a:buNone/>
              <a:defRPr sz="1300"/>
            </a:lvl8pPr>
            <a:lvl9pPr marL="5885524" indent="0">
              <a:buNone/>
              <a:defRPr sz="1300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88431" y="9601201"/>
            <a:ext cx="8229600" cy="1133475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688431" y="1225549"/>
            <a:ext cx="8229600" cy="8229600"/>
          </a:xfrm>
        </p:spPr>
        <p:txBody>
          <a:bodyPr/>
          <a:lstStyle>
            <a:lvl1pPr marL="0" indent="0">
              <a:buNone/>
              <a:defRPr sz="5500"/>
            </a:lvl1pPr>
            <a:lvl2pPr marL="735690" indent="0">
              <a:buNone/>
              <a:defRPr sz="4500"/>
            </a:lvl2pPr>
            <a:lvl3pPr marL="1471379" indent="0">
              <a:buNone/>
              <a:defRPr sz="3900"/>
            </a:lvl3pPr>
            <a:lvl4pPr marL="2207073" indent="0">
              <a:buNone/>
              <a:defRPr sz="3200"/>
            </a:lvl4pPr>
            <a:lvl5pPr marL="2942762" indent="0">
              <a:buNone/>
              <a:defRPr sz="3200"/>
            </a:lvl5pPr>
            <a:lvl6pPr marL="3678451" indent="0">
              <a:buNone/>
              <a:defRPr sz="3200"/>
            </a:lvl6pPr>
            <a:lvl7pPr marL="4414140" indent="0">
              <a:buNone/>
              <a:defRPr sz="3200"/>
            </a:lvl7pPr>
            <a:lvl8pPr marL="5149830" indent="0">
              <a:buNone/>
              <a:defRPr sz="3200"/>
            </a:lvl8pPr>
            <a:lvl9pPr marL="5885524" indent="0">
              <a:buNone/>
              <a:defRPr sz="32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688431" y="10734678"/>
            <a:ext cx="8229600" cy="1609727"/>
          </a:xfrm>
        </p:spPr>
        <p:txBody>
          <a:bodyPr/>
          <a:lstStyle>
            <a:lvl1pPr marL="0" indent="0">
              <a:buNone/>
              <a:defRPr sz="2100"/>
            </a:lvl1pPr>
            <a:lvl2pPr marL="735690" indent="0">
              <a:buNone/>
              <a:defRPr sz="1700"/>
            </a:lvl2pPr>
            <a:lvl3pPr marL="1471379" indent="0">
              <a:buNone/>
              <a:defRPr sz="1700"/>
            </a:lvl3pPr>
            <a:lvl4pPr marL="2207073" indent="0">
              <a:buNone/>
              <a:defRPr sz="1300"/>
            </a:lvl4pPr>
            <a:lvl5pPr marL="2942762" indent="0">
              <a:buNone/>
              <a:defRPr sz="1300"/>
            </a:lvl5pPr>
            <a:lvl6pPr marL="3678451" indent="0">
              <a:buNone/>
              <a:defRPr sz="1300"/>
            </a:lvl6pPr>
            <a:lvl7pPr marL="4414140" indent="0">
              <a:buNone/>
              <a:defRPr sz="1300"/>
            </a:lvl7pPr>
            <a:lvl8pPr marL="5149830" indent="0">
              <a:buNone/>
              <a:defRPr sz="1300"/>
            </a:lvl8pPr>
            <a:lvl9pPr marL="5885524" indent="0">
              <a:buNone/>
              <a:defRPr sz="1300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85801" y="549277"/>
            <a:ext cx="12344401" cy="2286001"/>
          </a:xfrm>
          <a:prstGeom prst="rect">
            <a:avLst/>
          </a:prstGeom>
        </p:spPr>
        <p:txBody>
          <a:bodyPr vert="horz" lIns="147140" tIns="73566" rIns="147140" bIns="73566" rtlCol="0" anchor="ctr">
            <a:normAutofit/>
          </a:bodyPr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1" y="3200404"/>
            <a:ext cx="12344401" cy="9051925"/>
          </a:xfrm>
          <a:prstGeom prst="rect">
            <a:avLst/>
          </a:prstGeom>
        </p:spPr>
        <p:txBody>
          <a:bodyPr vert="horz" lIns="147140" tIns="73566" rIns="147140" bIns="73566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85801" y="12712702"/>
            <a:ext cx="3200400" cy="73024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686301" y="12712702"/>
            <a:ext cx="4343400" cy="73024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829801" y="12712702"/>
            <a:ext cx="3200400" cy="73024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5690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1766" indent="-551766" algn="l" defTabSz="735690" rtl="0" eaLnBrk="1" latinLnBrk="0" hangingPunct="1">
        <a:spcBef>
          <a:spcPct val="20000"/>
        </a:spcBef>
        <a:buFont typeface="Arial"/>
        <a:buChar char="•"/>
        <a:defRPr sz="5500" kern="1200">
          <a:solidFill>
            <a:schemeClr val="tx1"/>
          </a:solidFill>
          <a:latin typeface="+mn-lt"/>
          <a:ea typeface="+mn-ea"/>
          <a:cs typeface="+mn-cs"/>
        </a:defRPr>
      </a:lvl1pPr>
      <a:lvl2pPr marL="1195495" indent="-459806" algn="l" defTabSz="735690" rtl="0" eaLnBrk="1" latinLnBrk="0" hangingPunct="1">
        <a:spcBef>
          <a:spcPct val="20000"/>
        </a:spcBef>
        <a:buFont typeface="Arial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39225" indent="-367847" algn="l" defTabSz="735690" rtl="0" eaLnBrk="1" latinLnBrk="0" hangingPunct="1">
        <a:spcBef>
          <a:spcPct val="20000"/>
        </a:spcBef>
        <a:buFont typeface="Arial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4916" indent="-367847" algn="l" defTabSz="735690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0605" indent="-367847" algn="l" defTabSz="735690" rtl="0" eaLnBrk="1" latinLnBrk="0" hangingPunct="1">
        <a:spcBef>
          <a:spcPct val="20000"/>
        </a:spcBef>
        <a:buFont typeface="Arial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46298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81987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17677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53366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569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379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07073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2762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78451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1414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4983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85524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.pd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d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d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d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1752600"/>
            <a:ext cx="12344401" cy="2286001"/>
          </a:xfrm>
        </p:spPr>
        <p:txBody>
          <a:bodyPr>
            <a:noAutofit/>
          </a:bodyPr>
          <a:lstStyle/>
          <a:p>
            <a:pPr rtl="0"/>
            <a:r>
              <a:rPr sz="15000" b="1" i="0" u="none" baseline="30000" lang="cs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Cestujete </a:t>
            </a:r>
            <a:br>
              <a:rPr sz="15000" b="1" baseline="30000" lang="cs">
                <a:solidFill>
                  <a:schemeClr val="bg1"/>
                </a:solidFill>
                <a:latin typeface="Verdana"/>
                <a:cs typeface="Verdana"/>
              </a:rPr>
            </a:br>
            <a:r>
              <a:rPr sz="15000" b="1" i="0" u="none" baseline="30000" lang="cs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mimo EU?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 rot="20941147">
            <a:off x="3165647" y="10918433"/>
            <a:ext cx="9650568" cy="1670513"/>
          </a:xfrm>
          <a:prstGeom prst="rect">
            <a:avLst/>
          </a:prstGeom>
        </p:spPr>
        <p:txBody>
          <a:bodyPr vert="horz" lIns="147140" tIns="73566" rIns="147140" bIns="73566" rtlCol="0">
            <a:noAutofit/>
          </a:bodyPr>
          <a:lstStyle/>
          <a:p>
            <a:pPr algn="ctr" rtl="0"/>
            <a:r>
              <a:rPr sz="5500" b="1" i="0" u="none" baseline="30000" lang="cs">
                <a:latin typeface="Verdana"/>
                <a:ea typeface="Verdana"/>
                <a:cs typeface="Verdana"/>
              </a:rPr>
              <a:t>Své oblíbené rostliny </a:t>
            </a:r>
            <a:br>
              <a:rPr sz="5500" b="1" baseline="30000" lang="cs">
                <a:latin typeface="Verdana"/>
                <a:cs typeface="Verdana"/>
              </a:rPr>
            </a:br>
            <a:r>
              <a:rPr sz="5500" b="1" i="0" u="none" baseline="30000" lang="cs">
                <a:latin typeface="Verdana"/>
                <a:ea typeface="Verdana"/>
                <a:cs typeface="Verdana"/>
              </a:rPr>
              <a:t>si klidně vyfoťte...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>
            <a:off x="762000" y="11049001"/>
            <a:ext cx="11925300" cy="1142999"/>
          </a:xfrm>
          <a:prstGeom prst="rect">
            <a:avLst/>
          </a:prstGeom>
        </p:spPr>
        <p:txBody>
          <a:bodyPr vert="horz" lIns="147140" tIns="73566" rIns="147140" bIns="73566" rtlCol="0">
            <a:noAutofit/>
          </a:bodyPr>
          <a:lstStyle/>
          <a:p>
            <a:pPr algn="ctr" rtl="0"/>
            <a:r>
              <a:rPr sz="8800" b="1" i="0" u="none" baseline="30000" lang="cs">
                <a:latin typeface="Verdana"/>
                <a:ea typeface="Verdana"/>
                <a:cs typeface="Verdana"/>
              </a:rPr>
              <a:t>...ale zpátky domů si je</a:t>
            </a:r>
            <a:br>
              <a:rPr sz="8800" b="1" baseline="30000" lang="cs">
                <a:latin typeface="Verdana"/>
                <a:cs typeface="Verdana"/>
              </a:rPr>
            </a:br>
            <a:r>
              <a:rPr sz="8800" b="1" i="0" u="none" baseline="30000" lang="cs">
                <a:latin typeface="Verdana"/>
                <a:ea typeface="Verdana"/>
                <a:cs typeface="Verdana"/>
              </a:rPr>
              <a:t>     nevozte.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>
            <a:off x="895350" y="10363201"/>
            <a:ext cx="11925300" cy="1142999"/>
          </a:xfrm>
          <a:prstGeom prst="rect">
            <a:avLst/>
          </a:prstGeom>
        </p:spPr>
        <p:txBody>
          <a:bodyPr vert="horz" lIns="147140" tIns="73566" rIns="147140" bIns="73566" rtlCol="0">
            <a:noAutofit/>
          </a:bodyPr>
          <a:lstStyle/>
          <a:p>
            <a:pPr algn="ctr" rtl="0"/>
            <a:r>
              <a:rPr sz="8800" b="1" i="0" u="none" baseline="30000" lang="cs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Mohli byste šířit </a:t>
            </a:r>
            <a:br>
              <a:rPr sz="8800" b="1" baseline="30000" lang="cs">
                <a:solidFill>
                  <a:srgbClr val="FFFFFF"/>
                </a:solidFill>
                <a:latin typeface="Verdana"/>
                <a:cs typeface="Verdana"/>
              </a:rPr>
            </a:br>
            <a:r>
              <a:rPr sz="8800" b="1" i="0" u="none" baseline="30000" lang="cs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nové škůdce tím, že je budete </a:t>
            </a:r>
            <a:br>
              <a:rPr sz="8800" b="1" baseline="30000" lang="cs">
                <a:solidFill>
                  <a:srgbClr val="FFFFFF"/>
                </a:solidFill>
                <a:latin typeface="Verdana"/>
                <a:cs typeface="Verdana"/>
              </a:rPr>
            </a:br>
            <a:r>
              <a:rPr sz="8800" b="1" i="0" u="none" baseline="30000" lang="cs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přenášet ve svých zavazadlech.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609599"/>
            <a:ext cx="12344401" cy="2286001"/>
          </a:xfrm>
        </p:spPr>
        <p:txBody>
          <a:bodyPr>
            <a:normAutofit/>
          </a:bodyPr>
          <a:lstStyle/>
          <a:p>
            <a:pPr rtl="0"/>
            <a:r>
              <a:rPr sz="8600" b="1" i="0" u="none" baseline="30000" lang="cs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UDRŽUJTE PŘÍRODU ZDRAVOU,</a:t>
            </a:r>
            <a:br>
              <a:rPr sz="8600" b="1" baseline="30000" lang="cs">
                <a:solidFill>
                  <a:srgbClr val="FFFFFF"/>
                </a:solidFill>
                <a:latin typeface="Verdana"/>
                <a:cs typeface="Verdana"/>
              </a:rPr>
            </a:br>
            <a:r>
              <a:rPr sz="8600" b="0" i="0" u="none" baseline="30000" lang="cs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nevozte si domů rostliny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62C9A67B5C214291B4884C02BDFC87" ma:contentTypeVersion="15" ma:contentTypeDescription="Create a new document." ma:contentTypeScope="" ma:versionID="445a8bc7f4745d558c9b7777d328e46f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7e4d4ebc3d1a17e15664f16c56026219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EFA8BE1-37F3-4117-AD37-2E35DA319F59}"/>
</file>

<file path=customXml/itemProps2.xml><?xml version="1.0" encoding="utf-8"?>
<ds:datastoreItem xmlns:ds="http://schemas.openxmlformats.org/officeDocument/2006/customXml" ds:itemID="{A9AE5CD9-6F46-4315-8EF3-2A8A4514E17D}"/>
</file>

<file path=customXml/itemProps3.xml><?xml version="1.0" encoding="utf-8"?>
<ds:datastoreItem xmlns:ds="http://schemas.openxmlformats.org/officeDocument/2006/customXml" ds:itemID="{FC8BFB23-9E3B-41EB-A19D-4165B23928D4}"/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53</Words>
  <Application>Microsoft Office PowerPoint</Application>
  <PresentationFormat>Niestandardowy</PresentationFormat>
  <Paragraphs>5</Paragraphs>
  <Slides>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5</vt:i4>
      </vt:variant>
    </vt:vector>
  </HeadingPairs>
  <TitlesOfParts>
    <vt:vector size="9" baseType="lpstr">
      <vt:lpstr>Arial</vt:lpstr>
      <vt:lpstr>Calibri</vt:lpstr>
      <vt:lpstr>Verdana</vt:lpstr>
      <vt:lpstr>Thème Office</vt:lpstr>
      <vt:lpstr>Travelling  outside the EU?</vt:lpstr>
      <vt:lpstr>Prezentacja programu PowerPoint</vt:lpstr>
      <vt:lpstr>Prezentacja programu PowerPoint</vt:lpstr>
      <vt:lpstr>Prezentacja programu PowerPoint</vt:lpstr>
      <vt:lpstr>KEEP NATURE HEALTHY, don’t bring plants home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Paulina Miodyńska</cp:lastModifiedBy>
  <cp:revision>14</cp:revision>
  <dcterms:created xsi:type="dcterms:W3CDTF">2023-07-25T08:09:46Z</dcterms:created>
  <dcterms:modified xsi:type="dcterms:W3CDTF">2023-07-26T09:51:54Z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