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36" d="100"/>
          <a:sy n="36" d="100"/>
        </p:scale>
        <p:origin x="1267" y="53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pPr rtl="0"/>
            <a:r>
              <a:rPr sz="8600" b="1" i="0" u="none" baseline="30000" lang="bg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ЗАПАЗЕТЕ ДОБРОТО СЪСТОЯНИЕ НА ПРИРОДАТА,</a:t>
            </a:r>
            <a:br>
              <a:rPr sz="8600" b="1" baseline="30000" lang="bg">
                <a:solidFill>
                  <a:srgbClr val="FFFFFF"/>
                </a:solidFill>
                <a:latin typeface="Verdana"/>
                <a:cs typeface="Verdana"/>
              </a:rPr>
            </a:br>
            <a:r>
              <a:rPr sz="8600" b="0" i="0" u="none" baseline="30000" lang="bg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не внасяйте растения у дома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eaLnBrk="1" fontAlgn="auto" latinLnBrk="0" hangingPunct="1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sz="4300" strike="noStrike" kern="1200" cap="none" spc="0" normalizeH="0" b="0" i="0" u="none" baseline="30000" lang="bg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Предстои Ви пътуване извън ЕС? Направете толкова снимки, колкото желаете, на любимите си растения, но не ги вземайте у дома.</a:t>
            </a:r>
          </a:p>
          <a:p>
            <a:pPr marL="0" marR="0" lvl="0" indent="0" algn="ctr" defTabSz="735690" eaLnBrk="1" fontAlgn="auto" latinLnBrk="0" hangingPunct="1" rtl="0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bg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B483441B-3C03-4BF8-95B4-563505D113C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17</cp:revision>
  <dcterms:created xsi:type="dcterms:W3CDTF">2023-07-21T12:44:25Z</dcterms:created>
  <dcterms:modified xsi:type="dcterms:W3CDTF">2023-07-26T09:51:23Z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